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5" r:id="rId4"/>
    <p:sldId id="277" r:id="rId5"/>
    <p:sldId id="257" r:id="rId6"/>
    <p:sldId id="278" r:id="rId7"/>
    <p:sldId id="280" r:id="rId8"/>
    <p:sldId id="265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040;&#1085;&#1082;&#1077;&#1090;&#1072;_&#1059;&#1095;&#1080;&#1090;&#1077;&#1083;&#1103;_&#1042;&#1079;&#1072;&#1080;&#1084;&#1086;&#1086;&#1090;&#1085;&#1086;&#1096;&#1077;&#1085;&#1080;&#1103;%20&#1074;%20&#1087;&#1077;&#1076;&#1072;&#1075;&#1086;&#1075;&#1080;&#1095;&#1077;&#1089;&#1082;&#1086;&#1084;%20&#1082;&#1086;&#1083;&#1083;&#1077;&#1082;&#1090;&#1080;&#1074;&#1077;.docx" TargetMode="External"/><Relationship Id="rId3" Type="http://schemas.openxmlformats.org/officeDocument/2006/relationships/hyperlink" Target="&#1041;&#1091;&#1083;&#1083;&#1080;&#1085;&#1075;.%20&#1050;&#1072;&#1082;%20&#1080;&#1079;&#1073;&#1077;&#1078;&#1072;&#1090;&#1100;%20&#1073;&#1077;&#1076;&#1099;_&#1048;&#1085;&#1092;%20&#1076;&#1083;&#1103;%20&#1091;&#1095;&#1080;&#1090;&#1077;&#1083;&#1077;&#1081;.ppt" TargetMode="External"/><Relationship Id="rId7" Type="http://schemas.openxmlformats.org/officeDocument/2006/relationships/hyperlink" Target="https://forms.gle/Cu1HzddUGpRQRyau9" TargetMode="External"/><Relationship Id="rId2" Type="http://schemas.openxmlformats.org/officeDocument/2006/relationships/hyperlink" Target="../&#1055;&#1077;&#1076;&#1089;&#1086;&#1074;&#1077;&#1090;%20&#1055;&#1088;&#1080;&#1095;&#1080;&#1085;&#1099;%20&#1085;&#1077;&#1091;&#1089;&#1087;&#1077;&#1096;&#1085;&#1086;&#1089;&#1090;&#1080;%20&#1088;&#1077;&#1073;&#1077;&#1085;&#1082;&#1072;/&#1055;&#1077;&#1076;&#1089;&#1086;&#1074;&#1077;&#1090;%20&#1055;&#1088;&#1080;&#1095;&#1080;&#1085;&#1099;%20&#1087;&#1086;&#1085;&#1080;&#1078;&#1077;&#1085;&#1085;&#1086;&#1075;&#1086;%20&#1096;&#1082;&#1086;&#1083;&#1100;&#1085;&#1086;&#1075;&#1086;%20&#1073;&#1083;&#1072;&#1075;&#1086;&#1087;&#1086;&#1083;&#1091;&#1095;&#1080;&#1103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0;&#1085;&#1082;&#1077;&#1090;&#1072;_&#1056;&#1086;&#1076;&#1080;&#1090;&#1077;&#1083;&#1080;_&#1055;&#1088;&#1080;&#1095;&#1080;&#1085;&#1099;%20&#1087;&#1086;&#1085;&#1080;&#1078;&#1077;&#1085;&#1085;&#1086;&#1075;&#1086;%20&#1091;&#1088;&#1086;&#1074;&#1085;&#1103;%20&#1096;&#1082;&#1086;&#1083;&#1100;&#1085;&#1086;&#1075;&#1086;%20&#1073;&#1083;&#1072;&#1075;&#1086;&#1087;&#1086;&#1083;&#1091;&#1095;&#1080;&#1103;.docx" TargetMode="External"/><Relationship Id="rId5" Type="http://schemas.openxmlformats.org/officeDocument/2006/relationships/hyperlink" Target="https://forms.gle/FMCuV6bvSKCm59HS7" TargetMode="External"/><Relationship Id="rId4" Type="http://schemas.openxmlformats.org/officeDocument/2006/relationships/hyperlink" Target="&#1040;&#1085;&#1082;&#1077;&#1090;&#1072;_&#1044;&#1077;&#1090;&#1080;_&#1055;&#1088;&#1080;&#1095;&#1080;&#1085;&#1099;%20&#1087;&#1086;&#1085;&#1080;&#1078;&#1077;&#1085;&#1085;&#1086;&#1075;&#1086;%20&#1091;&#1088;&#1086;&#1074;&#1085;&#1103;%20&#1096;&#1082;&#1086;&#1083;&#1100;&#1085;&#1086;&#1075;&#1086;%20&#1073;&#1083;&#1072;&#1075;&#1086;&#1087;&#1086;&#1083;&#1091;&#1095;&#1080;&#1103;.docx" TargetMode="External"/><Relationship Id="rId9" Type="http://schemas.openxmlformats.org/officeDocument/2006/relationships/hyperlink" Target="https://forms.gle/iPY9U6cQMrcAdoTC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278608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Преодоление рисков пониженного уровня школьного благополучия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500438"/>
            <a:ext cx="4286280" cy="278608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err="1" smtClean="0">
                <a:solidFill>
                  <a:schemeClr val="tx1"/>
                </a:solidFill>
              </a:rPr>
              <a:t>Н.Н.Вайзгун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заместитель директора по УВР МБОУ СОШ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с. Богородское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26.04.2022 </a:t>
            </a:r>
            <a:r>
              <a:rPr lang="ru-RU" dirty="0" smtClean="0">
                <a:solidFill>
                  <a:schemeClr val="tx1"/>
                </a:solidFill>
              </a:rPr>
              <a:t>г.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ru-RU" dirty="0" smtClean="0"/>
              <a:t>768 км от Хабаровска</a:t>
            </a:r>
            <a:endParaRPr lang="ru-RU" dirty="0"/>
          </a:p>
        </p:txBody>
      </p:sp>
      <p:pic>
        <p:nvPicPr>
          <p:cNvPr id="4" name="Содержимое 3" descr="2022-04-26_12-01-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857232"/>
            <a:ext cx="5643602" cy="5652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928958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МБОУ СОШ с. Богородское</a:t>
            </a:r>
            <a:br>
              <a:rPr lang="ru-RU" sz="3200" dirty="0" smtClean="0"/>
            </a:br>
            <a:r>
              <a:rPr lang="ru-RU" sz="3200" dirty="0" smtClean="0"/>
              <a:t>1982 год постройки</a:t>
            </a:r>
            <a:br>
              <a:rPr lang="ru-RU" sz="3200" dirty="0" smtClean="0"/>
            </a:br>
            <a:r>
              <a:rPr lang="ru-RU" sz="3200" dirty="0" smtClean="0"/>
              <a:t>572 ученика (НОО-216, ООО-312,     СОО-44)</a:t>
            </a:r>
            <a:br>
              <a:rPr lang="ru-RU" sz="3200" dirty="0" smtClean="0"/>
            </a:br>
            <a:r>
              <a:rPr lang="ru-RU" sz="3200" dirty="0" smtClean="0"/>
              <a:t>52 педагога, 47 без </a:t>
            </a:r>
            <a:r>
              <a:rPr lang="ru-RU" sz="3200" dirty="0" err="1" smtClean="0"/>
              <a:t>совмест</a:t>
            </a:r>
            <a:r>
              <a:rPr lang="ru-RU" sz="3200" dirty="0" smtClean="0"/>
              <a:t>. (высшая – </a:t>
            </a:r>
            <a:r>
              <a:rPr lang="en-US" sz="3200" dirty="0" smtClean="0"/>
              <a:t>6</a:t>
            </a:r>
            <a:r>
              <a:rPr lang="ru-RU" sz="3200" dirty="0" smtClean="0"/>
              <a:t>,</a:t>
            </a:r>
            <a:r>
              <a:rPr lang="en-US" sz="3200" dirty="0" smtClean="0"/>
              <a:t> I - 8</a:t>
            </a:r>
            <a:r>
              <a:rPr lang="ru-RU" sz="3200" dirty="0" smtClean="0"/>
              <a:t>)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ru-RU" sz="3200" dirty="0" smtClean="0"/>
              <a:t>35педагогов прошли курсы по ФГ (77,7%)</a:t>
            </a:r>
            <a:br>
              <a:rPr lang="ru-RU" sz="3200" dirty="0" smtClean="0"/>
            </a:br>
            <a:r>
              <a:rPr lang="ru-RU" sz="3200" dirty="0" smtClean="0"/>
              <a:t>23 педагога прошли курсы по ФГОС (53,5%)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Picture 3" descr="C:\2021-2022 учебный год\ФИС ОКО\Краевое совещание 500+\школ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6991217" cy="355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/>
              <a:t>МБОУ СОШ с. Богородское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СОСТАВ СЕМЕЙ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- количество неблагополучных семей 24, в них детей 42 (7%). </a:t>
            </a:r>
          </a:p>
          <a:p>
            <a:pPr>
              <a:buNone/>
            </a:pPr>
            <a:r>
              <a:rPr lang="ru-RU" dirty="0" smtClean="0"/>
              <a:t>- полные семьи - 401</a:t>
            </a:r>
          </a:p>
          <a:p>
            <a:pPr>
              <a:buNone/>
            </a:pPr>
            <a:r>
              <a:rPr lang="ru-RU" dirty="0" smtClean="0"/>
              <a:t>- неполные семьи – 158, в них детей 216 (35%)</a:t>
            </a:r>
          </a:p>
          <a:p>
            <a:pPr>
              <a:buNone/>
            </a:pPr>
            <a:r>
              <a:rPr lang="ru-RU" dirty="0" smtClean="0"/>
              <a:t>- многодетные семьи – 108, в них 224 ребенка (37%)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УРОВЕНЬ ОБРАЗОВАНИЯ РОДИТЕЛЕЙ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- всего родителей – 573 (100%)</a:t>
            </a:r>
          </a:p>
          <a:p>
            <a:pPr>
              <a:buNone/>
            </a:pPr>
            <a:r>
              <a:rPr lang="ru-RU" dirty="0" smtClean="0"/>
              <a:t>- высшее –  298 (52%)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средне-специальное</a:t>
            </a:r>
            <a:r>
              <a:rPr lang="ru-RU" dirty="0" smtClean="0"/>
              <a:t> – 118 (21%)</a:t>
            </a:r>
          </a:p>
          <a:p>
            <a:pPr>
              <a:buNone/>
            </a:pPr>
            <a:r>
              <a:rPr lang="ru-RU" dirty="0" smtClean="0"/>
              <a:t>- среднее – 157 (27%)</a:t>
            </a:r>
          </a:p>
          <a:p>
            <a:pPr>
              <a:buNone/>
            </a:pPr>
            <a:r>
              <a:rPr lang="ru-RU" dirty="0" smtClean="0"/>
              <a:t>- количество учащихся группы риска – 14 (2%)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Pictures\Сканы\Скан_20220421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336" y="256306"/>
            <a:ext cx="8341068" cy="6458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МБОУ СОШ с. Богородское</a:t>
            </a:r>
            <a:endParaRPr lang="ru-RU" dirty="0"/>
          </a:p>
        </p:txBody>
      </p:sp>
      <p:pic>
        <p:nvPicPr>
          <p:cNvPr id="33794" name="Picture 2" descr="C:\Users\Наталья\Pictures\Сканы\Скан_20220421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71612"/>
            <a:ext cx="8572559" cy="3265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МБОУ СОШ с. Богородское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066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230"/>
                <a:gridCol w="5186370"/>
              </a:tblGrid>
              <a:tr h="386920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</a:tr>
              <a:tr h="6846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2" action="ppaction://hlinkpres?slideindex=1&amp;slidetitle="/>
                        </a:rPr>
                        <a:t>ПЕДСОВЕТ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ПРИЧИНЫ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пониженного школьного благополучия.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Пути решения проблем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942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hlinkClick r:id="rId3" action="ppaction://hlinkpres?slideindex=1&amp;slidetitle="/>
                        </a:rPr>
                        <a:t>Консультация для педагогов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Буллинг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в школе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405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3. </a:t>
                      </a:r>
                      <a:r>
                        <a:rPr lang="ru-RU" sz="2000" b="1" dirty="0" smtClean="0">
                          <a:hlinkClick r:id="rId4" action="ppaction://hlinkfile"/>
                        </a:rPr>
                        <a:t>Проведение анкетирования учеников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Уровень мотивации обучающихся  (1 этап) </a:t>
                      </a:r>
                    </a:p>
                    <a:p>
                      <a:r>
                        <a:rPr lang="ru-RU" dirty="0" smtClean="0">
                          <a:hlinkClick r:id="rId5"/>
                        </a:rPr>
                        <a:t>https://forms.gle/FMCuV6bvSKCm59HS7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477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4. </a:t>
                      </a:r>
                      <a:r>
                        <a:rPr lang="ru-RU" sz="2000" b="1" dirty="0" smtClean="0">
                          <a:hlinkClick r:id="rId6" action="ppaction://hlinkfile"/>
                        </a:rPr>
                        <a:t>Проведение анкетирования родителей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Удовлетворенность родителями условиями,</a:t>
                      </a:r>
                      <a:r>
                        <a:rPr lang="ru-RU" sz="2000" b="1" baseline="0" dirty="0" smtClean="0"/>
                        <a:t> созданными школой для обучения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rId7"/>
                        </a:rPr>
                        <a:t>https://forms.gle/Cu1HzddUGpRQRyau9</a:t>
                      </a:r>
                      <a:endParaRPr lang="ru-RU" baseline="0" dirty="0" smtClean="0"/>
                    </a:p>
                  </a:txBody>
                  <a:tcPr/>
                </a:tc>
              </a:tr>
              <a:tr h="95405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5. </a:t>
                      </a:r>
                      <a:r>
                        <a:rPr lang="ru-RU" sz="2000" b="1" dirty="0" smtClean="0">
                          <a:hlinkClick r:id="rId8" action="ppaction://hlinkfile"/>
                        </a:rPr>
                        <a:t>Проведение анкетирования учителей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Взаимоотношения в педагогическом коллективе</a:t>
                      </a:r>
                    </a:p>
                    <a:p>
                      <a:r>
                        <a:rPr lang="ru-RU" dirty="0" smtClean="0">
                          <a:hlinkClick r:id="rId9"/>
                        </a:rPr>
                        <a:t>https://forms.gle/iPY9U6cQMrcAdoTC6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205</Words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Преодоление рисков пониженного уровня школьного благополучия</vt:lpstr>
      <vt:lpstr>768 км от Хабаровска</vt:lpstr>
      <vt:lpstr>МБОУ СОШ с. Богородское 1982 год постройки 572 ученика (НОО-216, ООО-312,     СОО-44) 52 педагога, 47 без совмест. (высшая – 6, I - 8)  35педагогов прошли курсы по ФГ (77,7%) 23 педагога прошли курсы по ФГОС (53,5%) </vt:lpstr>
      <vt:lpstr>МБОУ СОШ с. Богородское</vt:lpstr>
      <vt:lpstr>Слайд 5</vt:lpstr>
      <vt:lpstr>МБОУ СОШ с. Богородское</vt:lpstr>
      <vt:lpstr>МБОУ СОШ с. Богородское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 пониженного школьного благополучия. Пути решения проблем</dc:title>
  <dc:creator>Наталья</dc:creator>
  <cp:lastModifiedBy>Наталья</cp:lastModifiedBy>
  <cp:revision>40</cp:revision>
  <dcterms:created xsi:type="dcterms:W3CDTF">2022-04-21T11:48:28Z</dcterms:created>
  <dcterms:modified xsi:type="dcterms:W3CDTF">2022-08-23T16:30:14Z</dcterms:modified>
</cp:coreProperties>
</file>